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75534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Aa hi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84787"/>
            <a:ext cx="12191999" cy="2923395"/>
          </a:xfrm>
        </p:spPr>
        <p:txBody>
          <a:bodyPr>
            <a:normAutofit/>
          </a:bodyPr>
          <a:lstStyle/>
          <a:p>
            <a:r>
              <a:rPr lang="en-US" sz="2800" dirty="0"/>
              <a:t>Thine is the Glory </a:t>
            </a:r>
          </a:p>
          <a:p>
            <a:r>
              <a:rPr lang="en-US" sz="2800" dirty="0"/>
              <a:t>Luka 24:26</a:t>
            </a:r>
          </a:p>
          <a:p>
            <a:r>
              <a:rPr lang="en-US" sz="2800" dirty="0"/>
              <a:t>Richard Birch Hoyle, 1875-1939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E</a:t>
            </a:r>
          </a:p>
          <a:p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a thang hi,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a thang hi,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sung pan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kai-in Na inn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hen.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147. Minthanna Nang Aa hi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2018-10-14T17:21:33Z</dcterms:modified>
</cp:coreProperties>
</file>